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</p:sldIdLst>
  <p:notesMasterIdLst>
    <p:notesMasterId r:id="rId118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arget="slides/slide55.xml" Type="http://schemas.openxmlformats.org/officeDocument/2006/relationships/slide"/>  <Relationship Id="rId57" Target="slides/slide56.xml" Type="http://schemas.openxmlformats.org/officeDocument/2006/relationships/slide"/>  <Relationship Id="rId58" Target="slides/slide57.xml" Type="http://schemas.openxmlformats.org/officeDocument/2006/relationships/slide"/>  <Relationship Id="rId59" Target="slides/slide58.xml" Type="http://schemas.openxmlformats.org/officeDocument/2006/relationships/slide"/>  <Relationship Id="rId60" Target="slides/slide59.xml" Type="http://schemas.openxmlformats.org/officeDocument/2006/relationships/slide"/>  <Relationship Id="rId61" Target="slides/slide60.xml" Type="http://schemas.openxmlformats.org/officeDocument/2006/relationships/slide"/>  <Relationship Id="rId62" Target="slides/slide61.xml" Type="http://schemas.openxmlformats.org/officeDocument/2006/relationships/slide"/>  <Relationship Id="rId63" Target="slides/slide62.xml" Type="http://schemas.openxmlformats.org/officeDocument/2006/relationships/slide"/>  <Relationship Id="rId64" Target="slides/slide63.xml" Type="http://schemas.openxmlformats.org/officeDocument/2006/relationships/slide"/>  <Relationship Id="rId65" Target="slides/slide64.xml" Type="http://schemas.openxmlformats.org/officeDocument/2006/relationships/slide"/>  <Relationship Id="rId66" Target="slides/slide65.xml" Type="http://schemas.openxmlformats.org/officeDocument/2006/relationships/slide"/>  <Relationship Id="rId67" Target="slides/slide66.xml" Type="http://schemas.openxmlformats.org/officeDocument/2006/relationships/slide"/>  <Relationship Id="rId68" Target="slides/slide67.xml" Type="http://schemas.openxmlformats.org/officeDocument/2006/relationships/slide"/>  <Relationship Id="rId69" Target="slides/slide68.xml" Type="http://schemas.openxmlformats.org/officeDocument/2006/relationships/slide"/>  <Relationship Id="rId70" Target="slides/slide69.xml" Type="http://schemas.openxmlformats.org/officeDocument/2006/relationships/slide"/>  <Relationship Id="rId71" Target="slides/slide70.xml" Type="http://schemas.openxmlformats.org/officeDocument/2006/relationships/slide"/>  <Relationship Id="rId72" Target="slides/slide71.xml" Type="http://schemas.openxmlformats.org/officeDocument/2006/relationships/slide"/>  <Relationship Id="rId73" Target="slides/slide72.xml" Type="http://schemas.openxmlformats.org/officeDocument/2006/relationships/slide"/>  <Relationship Id="rId74" Target="slides/slide73.xml" Type="http://schemas.openxmlformats.org/officeDocument/2006/relationships/slide"/>  <Relationship Id="rId75" Target="slides/slide74.xml" Type="http://schemas.openxmlformats.org/officeDocument/2006/relationships/slide"/>  <Relationship Id="rId76" Target="slides/slide75.xml" Type="http://schemas.openxmlformats.org/officeDocument/2006/relationships/slide"/>  <Relationship Id="rId77" Target="slides/slide76.xml" Type="http://schemas.openxmlformats.org/officeDocument/2006/relationships/slide"/>  <Relationship Id="rId78" Target="slides/slide77.xml" Type="http://schemas.openxmlformats.org/officeDocument/2006/relationships/slide"/>  <Relationship Id="rId79" Target="slides/slide78.xml" Type="http://schemas.openxmlformats.org/officeDocument/2006/relationships/slide"/>  <Relationship Id="rId80" Target="slides/slide79.xml" Type="http://schemas.openxmlformats.org/officeDocument/2006/relationships/slide"/>  <Relationship Id="rId81" Target="slides/slide80.xml" Type="http://schemas.openxmlformats.org/officeDocument/2006/relationships/slide"/>  <Relationship Id="rId82" Target="slides/slide81.xml" Type="http://schemas.openxmlformats.org/officeDocument/2006/relationships/slide"/>  <Relationship Id="rId83" Target="slides/slide82.xml" Type="http://schemas.openxmlformats.org/officeDocument/2006/relationships/slide"/>  <Relationship Id="rId84" Target="slides/slide83.xml" Type="http://schemas.openxmlformats.org/officeDocument/2006/relationships/slide"/>  <Relationship Id="rId85" Target="slides/slide84.xml" Type="http://schemas.openxmlformats.org/officeDocument/2006/relationships/slide"/>  <Relationship Id="rId86" Target="slides/slide85.xml" Type="http://schemas.openxmlformats.org/officeDocument/2006/relationships/slide"/>  <Relationship Id="rId87" Target="slides/slide86.xml" Type="http://schemas.openxmlformats.org/officeDocument/2006/relationships/slide"/>  <Relationship Id="rId88" Target="slides/slide87.xml" Type="http://schemas.openxmlformats.org/officeDocument/2006/relationships/slide"/>  <Relationship Id="rId89" Target="slides/slide88.xml" Type="http://schemas.openxmlformats.org/officeDocument/2006/relationships/slide"/>  <Relationship Id="rId90" Target="slides/slide89.xml" Type="http://schemas.openxmlformats.org/officeDocument/2006/relationships/slide"/>  <Relationship Id="rId91" Target="slides/slide90.xml" Type="http://schemas.openxmlformats.org/officeDocument/2006/relationships/slide"/>  <Relationship Id="rId92" Target="slides/slide91.xml" Type="http://schemas.openxmlformats.org/officeDocument/2006/relationships/slide"/>  <Relationship Id="rId93" Target="slides/slide92.xml" Type="http://schemas.openxmlformats.org/officeDocument/2006/relationships/slide"/>  <Relationship Id="rId94" Target="slides/slide93.xml" Type="http://schemas.openxmlformats.org/officeDocument/2006/relationships/slide"/>  <Relationship Id="rId95" Target="slides/slide94.xml" Type="http://schemas.openxmlformats.org/officeDocument/2006/relationships/slide"/>  <Relationship Id="rId96" Target="slides/slide95.xml" Type="http://schemas.openxmlformats.org/officeDocument/2006/relationships/slide"/>  <Relationship Id="rId97" Target="slides/slide96.xml" Type="http://schemas.openxmlformats.org/officeDocument/2006/relationships/slide"/>  <Relationship Id="rId98" Target="slides/slide97.xml" Type="http://schemas.openxmlformats.org/officeDocument/2006/relationships/slide"/>  <Relationship Id="rId99" Target="slides/slide98.xml" Type="http://schemas.openxmlformats.org/officeDocument/2006/relationships/slide"/>  <Relationship Id="rId100" Target="slides/slide99.xml" Type="http://schemas.openxmlformats.org/officeDocument/2006/relationships/slide"/>  <Relationship Id="rId101" Target="slides/slide100.xml" Type="http://schemas.openxmlformats.org/officeDocument/2006/relationships/slide"/>  <Relationship Id="rId102" Target="slides/slide101.xml" Type="http://schemas.openxmlformats.org/officeDocument/2006/relationships/slide"/>  <Relationship Id="rId103" Target="slides/slide102.xml" Type="http://schemas.openxmlformats.org/officeDocument/2006/relationships/slide"/>  <Relationship Id="rId104" Target="slides/slide103.xml" Type="http://schemas.openxmlformats.org/officeDocument/2006/relationships/slide"/>  <Relationship Id="rId105" Target="slides/slide104.xml" Type="http://schemas.openxmlformats.org/officeDocument/2006/relationships/slide"/>  <Relationship Id="rId106" Target="slides/slide105.xml" Type="http://schemas.openxmlformats.org/officeDocument/2006/relationships/slide"/>  <Relationship Id="rId107" Target="slides/slide106.xml" Type="http://schemas.openxmlformats.org/officeDocument/2006/relationships/slide"/>  <Relationship Id="rId108" Target="slides/slide107.xml" Type="http://schemas.openxmlformats.org/officeDocument/2006/relationships/slide"/>  <Relationship Id="rId109" Target="slides/slide108.xml" Type="http://schemas.openxmlformats.org/officeDocument/2006/relationships/slide"/>  <Relationship Id="rId110" Target="slides/slide109.xml" Type="http://schemas.openxmlformats.org/officeDocument/2006/relationships/slide"/>  <Relationship Id="rId111" Target="slides/slide110.xml" Type="http://schemas.openxmlformats.org/officeDocument/2006/relationships/slide"/>  <Relationship Id="rId112" Target="slides/slide111.xml" Type="http://schemas.openxmlformats.org/officeDocument/2006/relationships/slide"/>  <Relationship Id="rId113" Target="slides/slide112.xml" Type="http://schemas.openxmlformats.org/officeDocument/2006/relationships/slide"/>  <Relationship Id="rId114" Type="http://schemas.openxmlformats.org/officeDocument/2006/relationships/presProps" Target="presProps.xml"/>  <Relationship Id="rId115" Type="http://schemas.openxmlformats.org/officeDocument/2006/relationships/viewProps" Target="viewProps.xml"/>  <Relationship Id="rId116" Type="http://schemas.openxmlformats.org/officeDocument/2006/relationships/theme" Target="theme/theme1.xml"/>  <Relationship Id="rId117" Type="http://schemas.openxmlformats.org/officeDocument/2006/relationships/tableStyles" Target="tableStyles.xml"/>  <Relationship Id="rId118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00.xml.rels><?xml version="1.0" encoding="UTF-8" standalone="yes"?>
<Relationships xmlns="http://schemas.openxmlformats.org/package/2006/relationships"><Relationship Id="rId1" Target="../media/image10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0.xml" Type="http://schemas.openxmlformats.org/officeDocument/2006/relationships/notesSlide"/></Relationships>
</file>

<file path=ppt/slides/_rels/slide101.xml.rels><?xml version="1.0" encoding="UTF-8" standalone="yes"?>
<Relationships xmlns="http://schemas.openxmlformats.org/package/2006/relationships"><Relationship Id="rId1" Target="../media/image10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1.xml" Type="http://schemas.openxmlformats.org/officeDocument/2006/relationships/notesSlide"/></Relationships>
</file>

<file path=ppt/slides/_rels/slide102.xml.rels><?xml version="1.0" encoding="UTF-8" standalone="yes"?>
<Relationships xmlns="http://schemas.openxmlformats.org/package/2006/relationships"><Relationship Id="rId1" Target="../media/image10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2.xml" Type="http://schemas.openxmlformats.org/officeDocument/2006/relationships/notesSlide"/></Relationships>
</file>

<file path=ppt/slides/_rels/slide103.xml.rels><?xml version="1.0" encoding="UTF-8" standalone="yes"?>
<Relationships xmlns="http://schemas.openxmlformats.org/package/2006/relationships"><Relationship Id="rId1" Target="../media/image10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3.xml" Type="http://schemas.openxmlformats.org/officeDocument/2006/relationships/notesSlide"/></Relationships>
</file>

<file path=ppt/slides/_rels/slide104.xml.rels><?xml version="1.0" encoding="UTF-8" standalone="yes"?>
<Relationships xmlns="http://schemas.openxmlformats.org/package/2006/relationships"><Relationship Id="rId1" Target="../media/image10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4.xml" Type="http://schemas.openxmlformats.org/officeDocument/2006/relationships/notesSlide"/></Relationships>
</file>

<file path=ppt/slides/_rels/slide105.xml.rels><?xml version="1.0" encoding="UTF-8" standalone="yes"?>
<Relationships xmlns="http://schemas.openxmlformats.org/package/2006/relationships"><Relationship Id="rId1" Target="../media/image10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5.xml" Type="http://schemas.openxmlformats.org/officeDocument/2006/relationships/notesSlide"/></Relationships>
</file>

<file path=ppt/slides/_rels/slide106.xml.rels><?xml version="1.0" encoding="UTF-8" standalone="yes"?>
<Relationships xmlns="http://schemas.openxmlformats.org/package/2006/relationships"><Relationship Id="rId1" Target="../media/image10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6.xml" Type="http://schemas.openxmlformats.org/officeDocument/2006/relationships/notesSlide"/></Relationships>
</file>

<file path=ppt/slides/_rels/slide107.xml.rels><?xml version="1.0" encoding="UTF-8" standalone="yes"?>
<Relationships xmlns="http://schemas.openxmlformats.org/package/2006/relationships"><Relationship Id="rId1" Target="../media/image10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7.xml" Type="http://schemas.openxmlformats.org/officeDocument/2006/relationships/notesSlide"/></Relationships>
</file>

<file path=ppt/slides/_rels/slide108.xml.rels><?xml version="1.0" encoding="UTF-8" standalone="yes"?>
<Relationships xmlns="http://schemas.openxmlformats.org/package/2006/relationships"><Relationship Id="rId1" Target="../media/image10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8.xml" Type="http://schemas.openxmlformats.org/officeDocument/2006/relationships/notesSlide"/></Relationships>
</file>

<file path=ppt/slides/_rels/slide109.xml.rels><?xml version="1.0" encoding="UTF-8" standalone="yes"?>
<Relationships xmlns="http://schemas.openxmlformats.org/package/2006/relationships"><Relationship Id="rId1" Target="../media/image10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9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10.xml.rels><?xml version="1.0" encoding="UTF-8" standalone="yes"?>
<Relationships xmlns="http://schemas.openxmlformats.org/package/2006/relationships"><Relationship Id="rId1" Target="../media/image1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0.xml" Type="http://schemas.openxmlformats.org/officeDocument/2006/relationships/notesSlide"/></Relationships>
</file>

<file path=ppt/slides/_rels/slide111.xml.rels><?xml version="1.0" encoding="UTF-8" standalone="yes"?>
<Relationships xmlns="http://schemas.openxmlformats.org/package/2006/relationships"><Relationship Id="rId1" Target="../media/image1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1.xml" Type="http://schemas.openxmlformats.org/officeDocument/2006/relationships/notesSlide"/></Relationships>
</file>

<file path=ppt/slides/_rels/slide112.xml.rels><?xml version="1.0" encoding="UTF-8" standalone="yes"?>
<Relationships xmlns="http://schemas.openxmlformats.org/package/2006/relationships"><Relationship Id="rId1" Target="../media/image1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2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media/image4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media/image4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media/image5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media/image5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media/image5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2.xml" Type="http://schemas.openxmlformats.org/officeDocument/2006/relationships/notesSlide"/></Relationships>
</file>

<file path=ppt/slides/_rels/slide53.xml.rels><?xml version="1.0" encoding="UTF-8" standalone="yes"?>
<Relationships xmlns="http://schemas.openxmlformats.org/package/2006/relationships"><Relationship Id="rId1" Target="../media/image5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3.xml" Type="http://schemas.openxmlformats.org/officeDocument/2006/relationships/notesSlide"/></Relationships>
</file>

<file path=ppt/slides/_rels/slide54.xml.rels><?xml version="1.0" encoding="UTF-8" standalone="yes"?>
<Relationships xmlns="http://schemas.openxmlformats.org/package/2006/relationships"><Relationship Id="rId1" Target="../media/image5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4.xml" Type="http://schemas.openxmlformats.org/officeDocument/2006/relationships/notesSlide"/></Relationships>
</file>

<file path=ppt/slides/_rels/slide55.xml.rels><?xml version="1.0" encoding="UTF-8" standalone="yes"?>
<Relationships xmlns="http://schemas.openxmlformats.org/package/2006/relationships"><Relationship Id="rId1" Target="../media/image5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5.xml" Type="http://schemas.openxmlformats.org/officeDocument/2006/relationships/notesSlide"/></Relationships>
</file>

<file path=ppt/slides/_rels/slide56.xml.rels><?xml version="1.0" encoding="UTF-8" standalone="yes"?>
<Relationships xmlns="http://schemas.openxmlformats.org/package/2006/relationships"><Relationship Id="rId1" Target="../media/image5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6.xml" Type="http://schemas.openxmlformats.org/officeDocument/2006/relationships/notesSlide"/></Relationships>
</file>

<file path=ppt/slides/_rels/slide57.xml.rels><?xml version="1.0" encoding="UTF-8" standalone="yes"?>
<Relationships xmlns="http://schemas.openxmlformats.org/package/2006/relationships"><Relationship Id="rId1" Target="../media/image5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7.xml" Type="http://schemas.openxmlformats.org/officeDocument/2006/relationships/notesSlide"/></Relationships>
</file>

<file path=ppt/slides/_rels/slide58.xml.rels><?xml version="1.0" encoding="UTF-8" standalone="yes"?>
<Relationships xmlns="http://schemas.openxmlformats.org/package/2006/relationships"><Relationship Id="rId1" Target="../media/image5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8.xml" Type="http://schemas.openxmlformats.org/officeDocument/2006/relationships/notesSlide"/></Relationships>
</file>

<file path=ppt/slides/_rels/slide59.xml.rels><?xml version="1.0" encoding="UTF-8" standalone="yes"?>
<Relationships xmlns="http://schemas.openxmlformats.org/package/2006/relationships"><Relationship Id="rId1" Target="../media/image5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9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60.xml.rels><?xml version="1.0" encoding="UTF-8" standalone="yes"?>
<Relationships xmlns="http://schemas.openxmlformats.org/package/2006/relationships"><Relationship Id="rId1" Target="../media/image6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0.xml" Type="http://schemas.openxmlformats.org/officeDocument/2006/relationships/notesSlide"/></Relationships>
</file>

<file path=ppt/slides/_rels/slide61.xml.rels><?xml version="1.0" encoding="UTF-8" standalone="yes"?>
<Relationships xmlns="http://schemas.openxmlformats.org/package/2006/relationships"><Relationship Id="rId1" Target="../media/image6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1.xml" Type="http://schemas.openxmlformats.org/officeDocument/2006/relationships/notesSlide"/></Relationships>
</file>

<file path=ppt/slides/_rels/slide62.xml.rels><?xml version="1.0" encoding="UTF-8" standalone="yes"?>
<Relationships xmlns="http://schemas.openxmlformats.org/package/2006/relationships"><Relationship Id="rId1" Target="../media/image6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2.xml" Type="http://schemas.openxmlformats.org/officeDocument/2006/relationships/notesSlide"/></Relationships>
</file>

<file path=ppt/slides/_rels/slide63.xml.rels><?xml version="1.0" encoding="UTF-8" standalone="yes"?>
<Relationships xmlns="http://schemas.openxmlformats.org/package/2006/relationships"><Relationship Id="rId1" Target="../media/image6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3.xml" Type="http://schemas.openxmlformats.org/officeDocument/2006/relationships/notesSlide"/></Relationships>
</file>

<file path=ppt/slides/_rels/slide64.xml.rels><?xml version="1.0" encoding="UTF-8" standalone="yes"?>
<Relationships xmlns="http://schemas.openxmlformats.org/package/2006/relationships"><Relationship Id="rId1" Target="../media/image6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4.xml" Type="http://schemas.openxmlformats.org/officeDocument/2006/relationships/notesSlide"/></Relationships>
</file>

<file path=ppt/slides/_rels/slide65.xml.rels><?xml version="1.0" encoding="UTF-8" standalone="yes"?>
<Relationships xmlns="http://schemas.openxmlformats.org/package/2006/relationships"><Relationship Id="rId1" Target="../media/image6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5.xml" Type="http://schemas.openxmlformats.org/officeDocument/2006/relationships/notesSlide"/></Relationships>
</file>

<file path=ppt/slides/_rels/slide66.xml.rels><?xml version="1.0" encoding="UTF-8" standalone="yes"?>
<Relationships xmlns="http://schemas.openxmlformats.org/package/2006/relationships"><Relationship Id="rId1" Target="../media/image6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6.xml" Type="http://schemas.openxmlformats.org/officeDocument/2006/relationships/notesSlide"/></Relationships>
</file>

<file path=ppt/slides/_rels/slide67.xml.rels><?xml version="1.0" encoding="UTF-8" standalone="yes"?>
<Relationships xmlns="http://schemas.openxmlformats.org/package/2006/relationships"><Relationship Id="rId1" Target="../media/image6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7.xml" Type="http://schemas.openxmlformats.org/officeDocument/2006/relationships/notesSlide"/></Relationships>
</file>

<file path=ppt/slides/_rels/slide68.xml.rels><?xml version="1.0" encoding="UTF-8" standalone="yes"?>
<Relationships xmlns="http://schemas.openxmlformats.org/package/2006/relationships"><Relationship Id="rId1" Target="../media/image6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8.xml" Type="http://schemas.openxmlformats.org/officeDocument/2006/relationships/notesSlide"/></Relationships>
</file>

<file path=ppt/slides/_rels/slide69.xml.rels><?xml version="1.0" encoding="UTF-8" standalone="yes"?>
<Relationships xmlns="http://schemas.openxmlformats.org/package/2006/relationships"><Relationship Id="rId1" Target="../media/image6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9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70.xml.rels><?xml version="1.0" encoding="UTF-8" standalone="yes"?>
<Relationships xmlns="http://schemas.openxmlformats.org/package/2006/relationships"><Relationship Id="rId1" Target="../media/image7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0.xml" Type="http://schemas.openxmlformats.org/officeDocument/2006/relationships/notesSlide"/></Relationships>
</file>

<file path=ppt/slides/_rels/slide71.xml.rels><?xml version="1.0" encoding="UTF-8" standalone="yes"?>
<Relationships xmlns="http://schemas.openxmlformats.org/package/2006/relationships"><Relationship Id="rId1" Target="../media/image7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1.xml" Type="http://schemas.openxmlformats.org/officeDocument/2006/relationships/notesSlide"/></Relationships>
</file>

<file path=ppt/slides/_rels/slide72.xml.rels><?xml version="1.0" encoding="UTF-8" standalone="yes"?>
<Relationships xmlns="http://schemas.openxmlformats.org/package/2006/relationships"><Relationship Id="rId1" Target="../media/image7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2.xml" Type="http://schemas.openxmlformats.org/officeDocument/2006/relationships/notesSlide"/></Relationships>
</file>

<file path=ppt/slides/_rels/slide73.xml.rels><?xml version="1.0" encoding="UTF-8" standalone="yes"?>
<Relationships xmlns="http://schemas.openxmlformats.org/package/2006/relationships"><Relationship Id="rId1" Target="../media/image7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3.xml" Type="http://schemas.openxmlformats.org/officeDocument/2006/relationships/notesSlide"/></Relationships>
</file>

<file path=ppt/slides/_rels/slide74.xml.rels><?xml version="1.0" encoding="UTF-8" standalone="yes"?>
<Relationships xmlns="http://schemas.openxmlformats.org/package/2006/relationships"><Relationship Id="rId1" Target="../media/image7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4.xml" Type="http://schemas.openxmlformats.org/officeDocument/2006/relationships/notesSlide"/></Relationships>
</file>

<file path=ppt/slides/_rels/slide75.xml.rels><?xml version="1.0" encoding="UTF-8" standalone="yes"?>
<Relationships xmlns="http://schemas.openxmlformats.org/package/2006/relationships"><Relationship Id="rId1" Target="../media/image7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5.xml" Type="http://schemas.openxmlformats.org/officeDocument/2006/relationships/notesSlide"/></Relationships>
</file>

<file path=ppt/slides/_rels/slide76.xml.rels><?xml version="1.0" encoding="UTF-8" standalone="yes"?>
<Relationships xmlns="http://schemas.openxmlformats.org/package/2006/relationships"><Relationship Id="rId1" Target="../media/image7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6.xml" Type="http://schemas.openxmlformats.org/officeDocument/2006/relationships/notesSlide"/></Relationships>
</file>

<file path=ppt/slides/_rels/slide77.xml.rels><?xml version="1.0" encoding="UTF-8" standalone="yes"?>
<Relationships xmlns="http://schemas.openxmlformats.org/package/2006/relationships"><Relationship Id="rId1" Target="../media/image7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7.xml" Type="http://schemas.openxmlformats.org/officeDocument/2006/relationships/notesSlide"/></Relationships>
</file>

<file path=ppt/slides/_rels/slide78.xml.rels><?xml version="1.0" encoding="UTF-8" standalone="yes"?>
<Relationships xmlns="http://schemas.openxmlformats.org/package/2006/relationships"><Relationship Id="rId1" Target="../media/image7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8.xml" Type="http://schemas.openxmlformats.org/officeDocument/2006/relationships/notesSlide"/></Relationships>
</file>

<file path=ppt/slides/_rels/slide79.xml.rels><?xml version="1.0" encoding="UTF-8" standalone="yes"?>
<Relationships xmlns="http://schemas.openxmlformats.org/package/2006/relationships"><Relationship Id="rId1" Target="../media/image7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9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80.xml.rels><?xml version="1.0" encoding="UTF-8" standalone="yes"?>
<Relationships xmlns="http://schemas.openxmlformats.org/package/2006/relationships"><Relationship Id="rId1" Target="../media/image8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0.xml" Type="http://schemas.openxmlformats.org/officeDocument/2006/relationships/notesSlide"/></Relationships>
</file>

<file path=ppt/slides/_rels/slide81.xml.rels><?xml version="1.0" encoding="UTF-8" standalone="yes"?>
<Relationships xmlns="http://schemas.openxmlformats.org/package/2006/relationships"><Relationship Id="rId1" Target="../media/image8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1.xml" Type="http://schemas.openxmlformats.org/officeDocument/2006/relationships/notesSlide"/></Relationships>
</file>

<file path=ppt/slides/_rels/slide82.xml.rels><?xml version="1.0" encoding="UTF-8" standalone="yes"?>
<Relationships xmlns="http://schemas.openxmlformats.org/package/2006/relationships"><Relationship Id="rId1" Target="../media/image8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2.xml" Type="http://schemas.openxmlformats.org/officeDocument/2006/relationships/notesSlide"/></Relationships>
</file>

<file path=ppt/slides/_rels/slide83.xml.rels><?xml version="1.0" encoding="UTF-8" standalone="yes"?>
<Relationships xmlns="http://schemas.openxmlformats.org/package/2006/relationships"><Relationship Id="rId1" Target="../media/image8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3.xml" Type="http://schemas.openxmlformats.org/officeDocument/2006/relationships/notesSlide"/></Relationships>
</file>

<file path=ppt/slides/_rels/slide84.xml.rels><?xml version="1.0" encoding="UTF-8" standalone="yes"?>
<Relationships xmlns="http://schemas.openxmlformats.org/package/2006/relationships"><Relationship Id="rId1" Target="../media/image8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4.xml" Type="http://schemas.openxmlformats.org/officeDocument/2006/relationships/notesSlide"/></Relationships>
</file>

<file path=ppt/slides/_rels/slide85.xml.rels><?xml version="1.0" encoding="UTF-8" standalone="yes"?>
<Relationships xmlns="http://schemas.openxmlformats.org/package/2006/relationships"><Relationship Id="rId1" Target="../media/image8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5.xml" Type="http://schemas.openxmlformats.org/officeDocument/2006/relationships/notesSlide"/></Relationships>
</file>

<file path=ppt/slides/_rels/slide86.xml.rels><?xml version="1.0" encoding="UTF-8" standalone="yes"?>
<Relationships xmlns="http://schemas.openxmlformats.org/package/2006/relationships"><Relationship Id="rId1" Target="../media/image8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6.xml" Type="http://schemas.openxmlformats.org/officeDocument/2006/relationships/notesSlide"/></Relationships>
</file>

<file path=ppt/slides/_rels/slide87.xml.rels><?xml version="1.0" encoding="UTF-8" standalone="yes"?>
<Relationships xmlns="http://schemas.openxmlformats.org/package/2006/relationships"><Relationship Id="rId1" Target="../media/image8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7.xml" Type="http://schemas.openxmlformats.org/officeDocument/2006/relationships/notesSlide"/></Relationships>
</file>

<file path=ppt/slides/_rels/slide88.xml.rels><?xml version="1.0" encoding="UTF-8" standalone="yes"?>
<Relationships xmlns="http://schemas.openxmlformats.org/package/2006/relationships"><Relationship Id="rId1" Target="../media/image8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8.xml" Type="http://schemas.openxmlformats.org/officeDocument/2006/relationships/notesSlide"/></Relationships>
</file>

<file path=ppt/slides/_rels/slide89.xml.rels><?xml version="1.0" encoding="UTF-8" standalone="yes"?>
<Relationships xmlns="http://schemas.openxmlformats.org/package/2006/relationships"><Relationship Id="rId1" Target="../media/image8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9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_rels/slide90.xml.rels><?xml version="1.0" encoding="UTF-8" standalone="yes"?>
<Relationships xmlns="http://schemas.openxmlformats.org/package/2006/relationships"><Relationship Id="rId1" Target="../media/image9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0.xml" Type="http://schemas.openxmlformats.org/officeDocument/2006/relationships/notesSlide"/></Relationships>
</file>

<file path=ppt/slides/_rels/slide91.xml.rels><?xml version="1.0" encoding="UTF-8" standalone="yes"?>
<Relationships xmlns="http://schemas.openxmlformats.org/package/2006/relationships"><Relationship Id="rId1" Target="../media/image9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1.xml" Type="http://schemas.openxmlformats.org/officeDocument/2006/relationships/notesSlide"/></Relationships>
</file>

<file path=ppt/slides/_rels/slide92.xml.rels><?xml version="1.0" encoding="UTF-8" standalone="yes"?>
<Relationships xmlns="http://schemas.openxmlformats.org/package/2006/relationships"><Relationship Id="rId1" Target="../media/image9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2.xml" Type="http://schemas.openxmlformats.org/officeDocument/2006/relationships/notesSlide"/></Relationships>
</file>

<file path=ppt/slides/_rels/slide93.xml.rels><?xml version="1.0" encoding="UTF-8" standalone="yes"?>
<Relationships xmlns="http://schemas.openxmlformats.org/package/2006/relationships"><Relationship Id="rId1" Target="../media/image9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3.xml" Type="http://schemas.openxmlformats.org/officeDocument/2006/relationships/notesSlide"/></Relationships>
</file>

<file path=ppt/slides/_rels/slide94.xml.rels><?xml version="1.0" encoding="UTF-8" standalone="yes"?>
<Relationships xmlns="http://schemas.openxmlformats.org/package/2006/relationships"><Relationship Id="rId1" Target="../media/image9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4.xml" Type="http://schemas.openxmlformats.org/officeDocument/2006/relationships/notesSlide"/></Relationships>
</file>

<file path=ppt/slides/_rels/slide95.xml.rels><?xml version="1.0" encoding="UTF-8" standalone="yes"?>
<Relationships xmlns="http://schemas.openxmlformats.org/package/2006/relationships"><Relationship Id="rId1" Target="../media/image9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5.xml" Type="http://schemas.openxmlformats.org/officeDocument/2006/relationships/notesSlide"/></Relationships>
</file>

<file path=ppt/slides/_rels/slide96.xml.rels><?xml version="1.0" encoding="UTF-8" standalone="yes"?>
<Relationships xmlns="http://schemas.openxmlformats.org/package/2006/relationships"><Relationship Id="rId1" Target="../media/image9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6.xml" Type="http://schemas.openxmlformats.org/officeDocument/2006/relationships/notesSlide"/></Relationships>
</file>

<file path=ppt/slides/_rels/slide97.xml.rels><?xml version="1.0" encoding="UTF-8" standalone="yes"?>
<Relationships xmlns="http://schemas.openxmlformats.org/package/2006/relationships"><Relationship Id="rId1" Target="../media/image9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7.xml" Type="http://schemas.openxmlformats.org/officeDocument/2006/relationships/notesSlide"/></Relationships>
</file>

<file path=ppt/slides/_rels/slide98.xml.rels><?xml version="1.0" encoding="UTF-8" standalone="yes"?>
<Relationships xmlns="http://schemas.openxmlformats.org/package/2006/relationships"><Relationship Id="rId1" Target="../media/image9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8.xml" Type="http://schemas.openxmlformats.org/officeDocument/2006/relationships/notesSlide"/></Relationships>
</file>

<file path=ppt/slides/_rels/slide99.xml.rels><?xml version="1.0" encoding="UTF-8" standalone="yes"?>
<Relationships xmlns="http://schemas.openxmlformats.org/package/2006/relationships"><Relationship Id="rId1" Target="../media/image9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112</Slides>
  <Notes>112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2019-02-04T09:44:32.910Z</dcterms:created>
  <dcterms:modified xsi:type="dcterms:W3CDTF">2019-02-04T09:44:32.910Z</dcterms:modified>
</cp:coreProperties>
</file>